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8acc1fbe9_119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8acc1fbe9_1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97d841b92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97d841b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119db86d5_5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119db86d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72a7e12b4_0_4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72a7e12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0ada9e66f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50ada9e6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234895d40_119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234895d40_1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d7ebc7835_1_1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d7ebc783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985b03397_5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985b0339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43f1040d8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43f1040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5d5dda92d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5d5dda9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5d5dda92d_0_4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5d5dda9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4f791b4ba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4f791b4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cf479ff6c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cf479ff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c96338be6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c96338b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98f4e24e4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98f4e24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75df55235_0_1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75df552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800" cy="2147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7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3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4155425" y="196690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2" type="title"/>
          </p:nvPr>
        </p:nvSpPr>
        <p:spPr>
          <a:xfrm>
            <a:off x="2319727" y="196688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3" type="ctrTitle"/>
          </p:nvPr>
        </p:nvSpPr>
        <p:spPr>
          <a:xfrm>
            <a:off x="4155425" y="263215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4" type="title"/>
          </p:nvPr>
        </p:nvSpPr>
        <p:spPr>
          <a:xfrm>
            <a:off x="2319727" y="263213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5" type="ctrTitle"/>
          </p:nvPr>
        </p:nvSpPr>
        <p:spPr>
          <a:xfrm>
            <a:off x="4155425" y="329740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>
            <a:off x="2319727" y="329738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ctrTitle"/>
          </p:nvPr>
        </p:nvSpPr>
        <p:spPr>
          <a:xfrm>
            <a:off x="4155425" y="396265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8" type="title"/>
          </p:nvPr>
        </p:nvSpPr>
        <p:spPr>
          <a:xfrm>
            <a:off x="2319727" y="396263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9" type="ctrTitle"/>
          </p:nvPr>
        </p:nvSpPr>
        <p:spPr>
          <a:xfrm>
            <a:off x="4155425" y="1184800"/>
            <a:ext cx="388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grpSp>
        <p:nvGrpSpPr>
          <p:cNvPr id="64" name="Google Shape;64;p13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65" name="Google Shape;65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3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85" name="Google Shape;85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800" cy="2147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3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6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6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3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4A3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 title="April SOM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75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0" y="0"/>
            <a:ext cx="91191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102375" y="940250"/>
            <a:ext cx="4728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637100" y="1491800"/>
            <a:ext cx="7692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 u="sng">
                <a:solidFill>
                  <a:srgbClr val="434343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does not</a:t>
            </a:r>
            <a:r>
              <a:rPr b="1" lang="en" sz="5000">
                <a:solidFill>
                  <a:srgbClr val="434343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accept food deliveries or food drop offs.</a:t>
            </a:r>
            <a:endParaRPr b="1" sz="5000">
              <a:solidFill>
                <a:srgbClr val="434343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2933799" y="4173455"/>
            <a:ext cx="3885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Thank you!</a:t>
            </a:r>
            <a:endParaRPr sz="37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385369" y="96967"/>
            <a:ext cx="84822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100">
                <a:solidFill>
                  <a:srgbClr val="434343"/>
                </a:solidFill>
                <a:latin typeface="Lakki Reddy"/>
                <a:ea typeface="Lakki Reddy"/>
                <a:cs typeface="Lakki Reddy"/>
                <a:sym typeface="Lakki Reddy"/>
              </a:rPr>
              <a:t>BASHA HIGH</a:t>
            </a:r>
            <a:endParaRPr b="1" sz="10100">
              <a:solidFill>
                <a:srgbClr val="434343"/>
              </a:solidFill>
              <a:latin typeface="Lakki Reddy"/>
              <a:ea typeface="Lakki Reddy"/>
              <a:cs typeface="Lakki Reddy"/>
              <a:sym typeface="Lakki Reddy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75" y="4312946"/>
            <a:ext cx="2394776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720" y="3491345"/>
            <a:ext cx="1257600" cy="12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75" y="3570200"/>
            <a:ext cx="1577774" cy="1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413" y="3111738"/>
            <a:ext cx="2022575" cy="20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784350" y="137850"/>
            <a:ext cx="75753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Basha High dress code.</a:t>
            </a:r>
            <a:endParaRPr sz="65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750" y="1877250"/>
            <a:ext cx="4464625" cy="29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151000" y="2049750"/>
            <a:ext cx="4475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</a:t>
            </a:r>
            <a:r>
              <a:rPr lang="en" sz="21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rief and revealing clothing, clothing with messages that are vulgar, offensive, obscene, or demeaning to others are not appropriate apparel.   </a:t>
            </a:r>
            <a:endParaRPr sz="21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Students wearing such items will be dress coded.  If you have questions about the dress code, please refer to BHS Handbook.</a:t>
            </a:r>
            <a:endParaRPr sz="21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1" y="156298"/>
            <a:ext cx="2276522" cy="1568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2828125" y="278650"/>
            <a:ext cx="6021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New Library rules for the new year!</a:t>
            </a:r>
            <a:endParaRPr sz="37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2962403" y="1770902"/>
            <a:ext cx="5304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FOOD or DRINK.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rough play.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inappropriate language.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Water is acceptable. 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keep the library clean.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507907" y="4170544"/>
            <a:ext cx="8128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Stay awesome and respect the space!</a:t>
            </a:r>
            <a:endParaRPr sz="4100">
              <a:solidFill>
                <a:schemeClr val="dk2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 b="0" l="22559" r="12408" t="0"/>
          <a:stretch/>
        </p:blipFill>
        <p:spPr>
          <a:xfrm>
            <a:off x="3346030" y="2083322"/>
            <a:ext cx="2300582" cy="1712588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p29"/>
          <p:cNvSpPr txBox="1"/>
          <p:nvPr/>
        </p:nvSpPr>
        <p:spPr>
          <a:xfrm>
            <a:off x="270781" y="102347"/>
            <a:ext cx="86025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Henny Penny"/>
                <a:ea typeface="Henny Penny"/>
                <a:cs typeface="Henny Penny"/>
                <a:sym typeface="Henny Penny"/>
              </a:rPr>
              <a:t>Your unwanted glasses will help someone see better!</a:t>
            </a:r>
            <a:endParaRPr sz="4500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1520475" y="4141225"/>
            <a:ext cx="6171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Donate Today!  Box is at Hannah’s desk in the front office.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1845850" y="764950"/>
            <a:ext cx="56814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Are you interested in being a part of the 2025-2026 swim and dive team? Join us for an information meeting after school Thursday July 17</a:t>
            </a:r>
            <a:r>
              <a:rPr baseline="30000" lang="en" sz="2100">
                <a:solidFill>
                  <a:schemeClr val="dk2"/>
                </a:solidFill>
              </a:rPr>
              <a:t>th</a:t>
            </a:r>
            <a:r>
              <a:rPr lang="en" sz="2100">
                <a:solidFill>
                  <a:schemeClr val="dk2"/>
                </a:solidFill>
              </a:rPr>
              <a:t> in Ms. Thompson's classroom. We will be hosting a Swim and Dive camp from July 28th through August 8</a:t>
            </a:r>
            <a:r>
              <a:rPr baseline="30000" lang="en" sz="2100">
                <a:solidFill>
                  <a:schemeClr val="dk2"/>
                </a:solidFill>
              </a:rPr>
              <a:t>th</a:t>
            </a:r>
            <a:r>
              <a:rPr lang="en" sz="2100">
                <a:solidFill>
                  <a:schemeClr val="dk2"/>
                </a:solidFill>
              </a:rPr>
              <a:t>  with tryouts beginning on August 11th. Please follow us on Instagram and Facebook at Basha Swim and Dive for more information over the summer. 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88" y="152400"/>
            <a:ext cx="40830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825" y="120425"/>
            <a:ext cx="38063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300" y="221625"/>
            <a:ext cx="363138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 title="CC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313" y="106525"/>
            <a:ext cx="379738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 title="senior dates UPDATE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462" y="198275"/>
            <a:ext cx="34211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4A3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152400"/>
            <a:ext cx="80644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7A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725" y="152400"/>
            <a:ext cx="48840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